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15"/>
  </p:notesMasterIdLst>
  <p:sldIdLst>
    <p:sldId id="258" r:id="rId8"/>
    <p:sldId id="275" r:id="rId9"/>
    <p:sldId id="284" r:id="rId10"/>
    <p:sldId id="287" r:id="rId11"/>
    <p:sldId id="285" r:id="rId12"/>
    <p:sldId id="286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ssa myers" initials="cm" lastIdx="2" clrIdx="0">
    <p:extLst>
      <p:ext uri="{19B8F6BF-5375-455C-9EA6-DF929625EA0E}">
        <p15:presenceInfo xmlns:p15="http://schemas.microsoft.com/office/powerpoint/2012/main" userId="75c79aed56ac0b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7" autoAdjust="0"/>
    <p:restoredTop sz="92277" autoAdjust="0"/>
  </p:normalViewPr>
  <p:slideViewPr>
    <p:cSldViewPr snapToGrid="0" snapToObjects="1">
      <p:cViewPr>
        <p:scale>
          <a:sx n="125" d="100"/>
          <a:sy n="125" d="100"/>
        </p:scale>
        <p:origin x="1416" y="-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F189-53B8-485F-836E-E07CD3F8504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719B-0338-48DB-90F6-A2C4B18B2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on physics department and psychology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1719B-0338-48DB-90F6-A2C4B18B26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A80-8F0F-8B4A-B1EE-DA8BDE36D262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A6CFA1A-A022-D649-8AD9-9F30A5C06CF5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FDA4-5734-0949-BDA6-D0D6FDC31663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D24543-DE0D-2249-9D6A-916A21ACF41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FA1A-A022-D649-8AD9-9F30A5C06CF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C63FDA4-5734-0949-BDA6-D0D6FDC3166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56F9B4-387C-D346-B378-FCBE2DEF1520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4534A80-8F0F-8B4A-B1EE-DA8BDE36D262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99458C6-6EA7-0747-AD3E-29AE0063721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43CACD-E90F-B945-A583-CAB10D8D839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Analysis of Fire Fighting Methods using Cellular Automaton Modeling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88682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Wilson, Brent D. Foy</a:t>
            </a:r>
          </a:p>
        </p:txBody>
      </p:sp>
    </p:spTree>
    <p:extLst>
      <p:ext uri="{BB962C8B-B14F-4D97-AF65-F5344CB8AC3E}">
        <p14:creationId xmlns:p14="http://schemas.microsoft.com/office/powerpoint/2010/main" val="349236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6A9-B216-4F8F-B99E-AF96BC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Forest Fires and their Effects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F966A-6637-4CFA-B099-6EA8D138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70" y="1927683"/>
            <a:ext cx="2874475" cy="4131141"/>
          </a:xfrm>
        </p:spPr>
        <p:txBody>
          <a:bodyPr>
            <a:normAutofit/>
          </a:bodyPr>
          <a:lstStyle/>
          <a:p>
            <a:r>
              <a:rPr lang="en-US" sz="2800" dirty="0"/>
              <a:t>Camp Fire Wildfire</a:t>
            </a:r>
          </a:p>
          <a:p>
            <a:r>
              <a:rPr lang="en-US" sz="2800" dirty="0"/>
              <a:t>Destroyed over 150,000 Acers</a:t>
            </a:r>
          </a:p>
          <a:p>
            <a:r>
              <a:rPr lang="en-US" sz="2800" dirty="0"/>
              <a:t>85 Civilian Deaths (2018) [1]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F9233F-47ED-450D-BA37-622C9D9F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1927683"/>
            <a:ext cx="5794218" cy="43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7AE-2BEC-45CE-80E8-B65C1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AE66-84D6-45B3-B52A-A74DA1602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up of a grid of cells</a:t>
            </a:r>
          </a:p>
          <a:p>
            <a:r>
              <a:rPr lang="en-US" dirty="0"/>
              <a:t>Simulates Interactions between Cells</a:t>
            </a:r>
          </a:p>
          <a:p>
            <a:r>
              <a:rPr lang="en-US" dirty="0"/>
              <a:t>Most known example is Conway’s Game of Life</a:t>
            </a:r>
          </a:p>
        </p:txBody>
      </p:sp>
    </p:spTree>
    <p:extLst>
      <p:ext uri="{BB962C8B-B14F-4D97-AF65-F5344CB8AC3E}">
        <p14:creationId xmlns:p14="http://schemas.microsoft.com/office/powerpoint/2010/main" val="326130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AB6D-8B36-4D46-94FC-C0C806B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Conway's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9B-ABEF-4C7F-828B-C8DDCCB68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7957"/>
            <a:ext cx="4739640" cy="4131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live cell survives if it has two or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new cell is born whenever there are three live neighbors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other cells either die or remain inactive</a:t>
            </a:r>
          </a:p>
        </p:txBody>
      </p:sp>
      <p:pic>
        <p:nvPicPr>
          <p:cNvPr id="5" name="Picture 4" descr="A picture containing shoji, crossword puzzle, building&#10;&#10;Description generated with very high confidence">
            <a:extLst>
              <a:ext uri="{FF2B5EF4-FFF2-40B4-BE49-F238E27FC236}">
                <a16:creationId xmlns:a16="http://schemas.microsoft.com/office/drawing/2014/main" id="{E8F10629-1F47-40C6-8959-5B740E13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1" y="1397318"/>
            <a:ext cx="1879282" cy="187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67746-854D-4CD2-881E-FCA691E3C4ED}"/>
              </a:ext>
            </a:extLst>
          </p:cNvPr>
          <p:cNvSpPr txBox="1"/>
          <p:nvPr/>
        </p:nvSpPr>
        <p:spPr>
          <a:xfrm>
            <a:off x="6835141" y="3342799"/>
            <a:ext cx="187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“Glider”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8568CA-EA7F-4DF6-A174-55F995E97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0" t="26600" r="21831"/>
          <a:stretch/>
        </p:blipFill>
        <p:spPr>
          <a:xfrm>
            <a:off x="5585460" y="3702167"/>
            <a:ext cx="2369820" cy="2047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09475-8B05-4CB4-B104-92DF4C947F8E}"/>
              </a:ext>
            </a:extLst>
          </p:cNvPr>
          <p:cNvSpPr txBox="1"/>
          <p:nvPr/>
        </p:nvSpPr>
        <p:spPr>
          <a:xfrm>
            <a:off x="5052060" y="5755060"/>
            <a:ext cx="34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Turing machine</a:t>
            </a:r>
          </a:p>
        </p:txBody>
      </p:sp>
    </p:spTree>
    <p:extLst>
      <p:ext uri="{BB962C8B-B14F-4D97-AF65-F5344CB8AC3E}">
        <p14:creationId xmlns:p14="http://schemas.microsoft.com/office/powerpoint/2010/main" val="261413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D87-B54B-4CEE-A65B-3D5D99E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5D7B6B-CF8F-4BC5-939B-4BE85F2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364" y="2127250"/>
            <a:ext cx="3635287" cy="41322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A8E4A-46F1-4EE7-9258-DFA71B99A92B}"/>
              </a:ext>
            </a:extLst>
          </p:cNvPr>
          <p:cNvSpPr txBox="1">
            <a:spLocks/>
          </p:cNvSpPr>
          <p:nvPr/>
        </p:nvSpPr>
        <p:spPr>
          <a:xfrm>
            <a:off x="457200" y="2127957"/>
            <a:ext cx="4669164" cy="413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Takes a matrix</a:t>
            </a:r>
          </a:p>
          <a:p>
            <a:r>
              <a:rPr lang="en-US" dirty="0"/>
              <a:t>Slides kernel over matrix</a:t>
            </a:r>
          </a:p>
          <a:p>
            <a:r>
              <a:rPr lang="en-US" dirty="0"/>
              <a:t>Zero padded for same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F6895-D9AB-472E-9D51-F970D684A504}"/>
              </a:ext>
            </a:extLst>
          </p:cNvPr>
          <p:cNvSpPr txBox="1"/>
          <p:nvPr/>
        </p:nvSpPr>
        <p:spPr>
          <a:xfrm>
            <a:off x="8267700" y="6259513"/>
            <a:ext cx="49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124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8111-A5AA-4BBD-BE04-633D74CE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Convolution</a:t>
            </a:r>
          </a:p>
        </p:txBody>
      </p:sp>
      <p:pic>
        <p:nvPicPr>
          <p:cNvPr id="5" name="Content Placeholder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A4E5398-2A4C-42E1-BC45-E63A23E59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35" t="7607" r="9583" b="10857"/>
          <a:stretch/>
        </p:blipFill>
        <p:spPr>
          <a:xfrm>
            <a:off x="2733345" y="2448280"/>
            <a:ext cx="1635125" cy="1435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D3FF-5AF6-4D9E-8FA8-ABE7D546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0" t="7206" r="9259" b="10626"/>
          <a:stretch/>
        </p:blipFill>
        <p:spPr>
          <a:xfrm>
            <a:off x="422389" y="2305218"/>
            <a:ext cx="1967105" cy="1722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7527B-E965-4D1D-9BE3-EC4B3CCB6862}"/>
              </a:ext>
            </a:extLst>
          </p:cNvPr>
          <p:cNvSpPr txBox="1"/>
          <p:nvPr/>
        </p:nvSpPr>
        <p:spPr>
          <a:xfrm>
            <a:off x="59714" y="4064210"/>
            <a:ext cx="269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Game of Life 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CC99F-B2C4-492F-87AA-C2AD7002FDB2}"/>
              </a:ext>
            </a:extLst>
          </p:cNvPr>
          <p:cNvSpPr txBox="1"/>
          <p:nvPr/>
        </p:nvSpPr>
        <p:spPr>
          <a:xfrm>
            <a:off x="2903584" y="3879544"/>
            <a:ext cx="129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2D13FF-2BF6-4C94-8CBA-7BFD47AC3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2" t="7652" r="10064" b="10571"/>
          <a:stretch/>
        </p:blipFill>
        <p:spPr>
          <a:xfrm>
            <a:off x="4712321" y="2356401"/>
            <a:ext cx="1831225" cy="161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10E61-CDCF-4488-80D6-7898163CF94D}"/>
              </a:ext>
            </a:extLst>
          </p:cNvPr>
          <p:cNvSpPr txBox="1"/>
          <p:nvPr/>
        </p:nvSpPr>
        <p:spPr>
          <a:xfrm>
            <a:off x="4494042" y="3976054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Convolution</a:t>
            </a:r>
          </a:p>
        </p:txBody>
      </p: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A19CE01-CC07-4302-A3A6-975479CC79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5" t="7279" r="9258" b="10561"/>
          <a:stretch/>
        </p:blipFill>
        <p:spPr>
          <a:xfrm>
            <a:off x="6887396" y="2268244"/>
            <a:ext cx="1929551" cy="1795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306FA-2808-4058-B8CB-CFA5541F649B}"/>
              </a:ext>
            </a:extLst>
          </p:cNvPr>
          <p:cNvSpPr txBox="1"/>
          <p:nvPr/>
        </p:nvSpPr>
        <p:spPr>
          <a:xfrm>
            <a:off x="6741456" y="4064210"/>
            <a:ext cx="22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Board</a:t>
            </a:r>
          </a:p>
        </p:txBody>
      </p:sp>
    </p:spTree>
    <p:extLst>
      <p:ext uri="{BB962C8B-B14F-4D97-AF65-F5344CB8AC3E}">
        <p14:creationId xmlns:p14="http://schemas.microsoft.com/office/powerpoint/2010/main" val="351852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7AE-7A13-48EB-AD36-EB33964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FFEF-464F-4FD9-A48E-EB4F76F9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[1] Camp Fire Final report (2018)</a:t>
            </a:r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sz="2000" dirty="0"/>
              <a:t>https://towardsdatascience.com/types-of-convolutions-in-deep-learning-717013397f4d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494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19698</TotalTime>
  <Words>161</Words>
  <Application>Microsoft Office PowerPoint</Application>
  <PresentationFormat>On-screen Show (4:3)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Times New Roman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Analysis of Fire Fighting Methods using Cellular Automaton Modeling</vt:lpstr>
      <vt:lpstr>Forest Fires and their Effects</vt:lpstr>
      <vt:lpstr>Cellular Automaton</vt:lpstr>
      <vt:lpstr>Conway's Game of Life</vt:lpstr>
      <vt:lpstr>2D Convolution</vt:lpstr>
      <vt:lpstr>Game of Life Convolution</vt:lpstr>
      <vt:lpstr>References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Earnest</dc:creator>
  <cp:lastModifiedBy>Matthew Wilson</cp:lastModifiedBy>
  <cp:revision>189</cp:revision>
  <dcterms:created xsi:type="dcterms:W3CDTF">2016-09-27T14:33:50Z</dcterms:created>
  <dcterms:modified xsi:type="dcterms:W3CDTF">2019-04-23T20:33:55Z</dcterms:modified>
</cp:coreProperties>
</file>